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3" d="100"/>
          <a:sy n="63" d="100"/>
        </p:scale>
        <p:origin x="2256" y="72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2F2609-9427-4AE7-AD81-BF3789EC9851}" type="datetimeFigureOut">
              <a:rPr lang="en-US" smtClean="0"/>
              <a:t>1/16/2017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E093E-CDC5-4B71-A242-61BD24E3F7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12617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2F2609-9427-4AE7-AD81-BF3789EC9851}" type="datetimeFigureOut">
              <a:rPr lang="en-US" smtClean="0"/>
              <a:t>1/16/2017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E093E-CDC5-4B71-A242-61BD24E3F7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75592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2F2609-9427-4AE7-AD81-BF3789EC9851}" type="datetimeFigureOut">
              <a:rPr lang="en-US" smtClean="0"/>
              <a:t>1/16/2017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E093E-CDC5-4B71-A242-61BD24E3F7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51792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2F2609-9427-4AE7-AD81-BF3789EC9851}" type="datetimeFigureOut">
              <a:rPr lang="en-US" smtClean="0"/>
              <a:t>1/16/2017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E093E-CDC5-4B71-A242-61BD24E3F7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02740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2F2609-9427-4AE7-AD81-BF3789EC9851}" type="datetimeFigureOut">
              <a:rPr lang="en-US" smtClean="0"/>
              <a:t>1/16/2017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E093E-CDC5-4B71-A242-61BD24E3F7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71986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2F2609-9427-4AE7-AD81-BF3789EC9851}" type="datetimeFigureOut">
              <a:rPr lang="en-US" smtClean="0"/>
              <a:t>1/16/2017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E093E-CDC5-4B71-A242-61BD24E3F7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8361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2F2609-9427-4AE7-AD81-BF3789EC9851}" type="datetimeFigureOut">
              <a:rPr lang="en-US" smtClean="0"/>
              <a:t>1/16/2017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E093E-CDC5-4B71-A242-61BD24E3F7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57915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2F2609-9427-4AE7-AD81-BF3789EC9851}" type="datetimeFigureOut">
              <a:rPr lang="en-US" smtClean="0"/>
              <a:t>1/16/2017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E093E-CDC5-4B71-A242-61BD24E3F7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31065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2F2609-9427-4AE7-AD81-BF3789EC9851}" type="datetimeFigureOut">
              <a:rPr lang="en-US" smtClean="0"/>
              <a:t>1/16/2017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E093E-CDC5-4B71-A242-61BD24E3F7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49547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2F2609-9427-4AE7-AD81-BF3789EC9851}" type="datetimeFigureOut">
              <a:rPr lang="en-US" smtClean="0"/>
              <a:t>1/16/2017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E093E-CDC5-4B71-A242-61BD24E3F7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87689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2F2609-9427-4AE7-AD81-BF3789EC9851}" type="datetimeFigureOut">
              <a:rPr lang="en-US" smtClean="0"/>
              <a:t>1/16/2017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E093E-CDC5-4B71-A242-61BD24E3F7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42748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2F2609-9427-4AE7-AD81-BF3789EC9851}" type="datetimeFigureOut">
              <a:rPr lang="en-US" smtClean="0"/>
              <a:t>1/16/2017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BE093E-CDC5-4B71-A242-61BD24E3F7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10967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6858000" cy="950559"/>
          </a:xfrm>
        </p:spPr>
        <p:txBody>
          <a:bodyPr/>
          <a:lstStyle/>
          <a:p>
            <a:r>
              <a:rPr lang="en-US" dirty="0">
                <a:solidFill>
                  <a:srgbClr val="FF99CC"/>
                </a:solidFill>
              </a:rPr>
              <a:t>Do Before You Die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31914175"/>
              </p:ext>
            </p:extLst>
          </p:nvPr>
        </p:nvGraphicFramePr>
        <p:xfrm>
          <a:off x="0" y="1007709"/>
          <a:ext cx="6858000" cy="872744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286000">
                  <a:extLst>
                    <a:ext uri="{9D8B030D-6E8A-4147-A177-3AD203B41FA5}">
                      <a16:colId xmlns:a16="http://schemas.microsoft.com/office/drawing/2014/main" val="3158679522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1727914162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2534677173"/>
                    </a:ext>
                  </a:extLst>
                </a:gridCol>
              </a:tblGrid>
              <a:tr h="502920">
                <a:tc>
                  <a:txBody>
                    <a:bodyPr/>
                    <a:lstStyle/>
                    <a:p>
                      <a:pPr marL="285750" indent="-285750" algn="l">
                        <a:buFont typeface="Wingdings" panose="05000000000000000000" pitchFamily="2" charset="2"/>
                        <a:buChar char="q"/>
                      </a:pPr>
                      <a:r>
                        <a:rPr lang="en-US" dirty="0"/>
                        <a:t>(OR AS SOON AS POSSIBLE)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Wingdings" panose="05000000000000000000" pitchFamily="2" charset="2"/>
                        <a:buChar char="q"/>
                      </a:pPr>
                      <a:r>
                        <a:rPr lang="en-US" dirty="0"/>
                        <a:t>(OR BEFORE GETTING OLD)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Wingdings" panose="05000000000000000000" pitchFamily="2" charset="2"/>
                        <a:buChar char="q"/>
                      </a:pPr>
                      <a:r>
                        <a:rPr lang="en-US" dirty="0"/>
                        <a:t>(OR ELSE)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738086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indent="-285750" algn="l">
                        <a:buFont typeface="Wingdings" panose="05000000000000000000" pitchFamily="2" charset="2"/>
                        <a:buChar char="q"/>
                      </a:pPr>
                      <a:r>
                        <a:rPr lang="en-US" sz="1400" dirty="0"/>
                        <a:t>Fall in love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Wingdings" panose="05000000000000000000" pitchFamily="2" charset="2"/>
                        <a:buChar char="q"/>
                      </a:pPr>
                      <a:r>
                        <a:rPr lang="en-US" sz="1400" dirty="0"/>
                        <a:t>Look up an old friend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Wingdings" panose="05000000000000000000" pitchFamily="2" charset="2"/>
                        <a:buChar char="q"/>
                      </a:pPr>
                      <a:r>
                        <a:rPr lang="en-US" sz="1400" dirty="0"/>
                        <a:t>Cure bacon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29506039"/>
                  </a:ext>
                </a:extLst>
              </a:tr>
              <a:tr h="518160">
                <a:tc>
                  <a:txBody>
                    <a:bodyPr/>
                    <a:lstStyle/>
                    <a:p>
                      <a:pPr marL="285750" indent="-285750" algn="l">
                        <a:buFont typeface="Wingdings" panose="05000000000000000000" pitchFamily="2" charset="2"/>
                        <a:buChar char="q"/>
                      </a:pPr>
                      <a:r>
                        <a:rPr lang="en-US" sz="1400" dirty="0"/>
                        <a:t>Participate in a Flash Mob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Wingdings" panose="05000000000000000000" pitchFamily="2" charset="2"/>
                        <a:buChar char="q"/>
                      </a:pPr>
                      <a:r>
                        <a:rPr lang="en-US" sz="1400" dirty="0"/>
                        <a:t>Join the Peace Corps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Wingdings" panose="05000000000000000000" pitchFamily="2" charset="2"/>
                        <a:buChar char="q"/>
                      </a:pPr>
                      <a:r>
                        <a:rPr lang="en-US" sz="1400" dirty="0"/>
                        <a:t>Learn to play harmonica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930134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indent="-285750" algn="l">
                        <a:buFont typeface="Wingdings" panose="05000000000000000000" pitchFamily="2" charset="2"/>
                        <a:buChar char="q"/>
                      </a:pPr>
                      <a:r>
                        <a:rPr lang="en-US" sz="1400" dirty="0"/>
                        <a:t>Just say 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Wingdings" panose="05000000000000000000" pitchFamily="2" charset="2"/>
                        <a:buChar char="q"/>
                      </a:pPr>
                      <a:r>
                        <a:rPr lang="en-US" sz="1400" dirty="0"/>
                        <a:t>Try standup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Wingdings" panose="05000000000000000000" pitchFamily="2" charset="2"/>
                        <a:buChar char="q"/>
                      </a:pPr>
                      <a:r>
                        <a:rPr lang="en-US" sz="1400" dirty="0"/>
                        <a:t>Stand up to a bully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434161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indent="-285750" algn="l">
                        <a:buFont typeface="Wingdings" panose="05000000000000000000" pitchFamily="2" charset="2"/>
                        <a:buChar char="q"/>
                      </a:pPr>
                      <a:r>
                        <a:rPr lang="en-US" sz="1400" dirty="0"/>
                        <a:t>Just say 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Wingdings" panose="05000000000000000000" pitchFamily="2" charset="2"/>
                        <a:buChar char="q"/>
                      </a:pPr>
                      <a:r>
                        <a:rPr lang="en-US" sz="1400" dirty="0"/>
                        <a:t>Take a private jet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Wingdings" panose="05000000000000000000" pitchFamily="2" charset="2"/>
                        <a:buChar char="q"/>
                      </a:pPr>
                      <a:r>
                        <a:rPr lang="en-US" sz="1400" dirty="0"/>
                        <a:t>Go to a yoga retreat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393827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indent="-285750" algn="l">
                        <a:buFont typeface="Wingdings" panose="05000000000000000000" pitchFamily="2" charset="2"/>
                        <a:buChar char="q"/>
                      </a:pPr>
                      <a:r>
                        <a:rPr lang="en-US" sz="1400" dirty="0"/>
                        <a:t>Walk the red carpet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Wingdings" panose="05000000000000000000" pitchFamily="2" charset="2"/>
                        <a:buChar char="q"/>
                      </a:pPr>
                      <a:r>
                        <a:rPr lang="en-US" sz="1400" dirty="0"/>
                        <a:t>Try standup comedy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Wingdings" panose="05000000000000000000" pitchFamily="2" charset="2"/>
                        <a:buChar char="q"/>
                      </a:pPr>
                      <a:r>
                        <a:rPr lang="en-US" sz="1400" dirty="0"/>
                        <a:t>Hunt for treasure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236500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indent="-285750" algn="l">
                        <a:buFont typeface="Wingdings" panose="05000000000000000000" pitchFamily="2" charset="2"/>
                        <a:buChar char="q"/>
                      </a:pPr>
                      <a:r>
                        <a:rPr lang="en-US" sz="1400" dirty="0"/>
                        <a:t>Ride in a hot air balloon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Wingdings" panose="05000000000000000000" pitchFamily="2" charset="2"/>
                        <a:buChar char="q"/>
                      </a:pPr>
                      <a:r>
                        <a:rPr lang="en-US" sz="1400" dirty="0"/>
                        <a:t>Earn a standing ovation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Wingdings" panose="05000000000000000000" pitchFamily="2" charset="2"/>
                        <a:buChar char="q"/>
                      </a:pPr>
                      <a:r>
                        <a:rPr lang="en-US" sz="1400" dirty="0"/>
                        <a:t>Ride an elephant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265192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indent="-285750" algn="l">
                        <a:buFont typeface="Wingdings" panose="05000000000000000000" pitchFamily="2" charset="2"/>
                        <a:buChar char="q"/>
                      </a:pPr>
                      <a:r>
                        <a:rPr lang="en-US" sz="1400" dirty="0"/>
                        <a:t>Climb Kilimanjaro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Wingdings" panose="05000000000000000000" pitchFamily="2" charset="2"/>
                        <a:buChar char="q"/>
                      </a:pPr>
                      <a:r>
                        <a:rPr lang="en-US" sz="1400" dirty="0"/>
                        <a:t>Make the perfect omelet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Wingdings" panose="05000000000000000000" pitchFamily="2" charset="2"/>
                        <a:buChar char="q"/>
                      </a:pPr>
                      <a:r>
                        <a:rPr lang="en-US" sz="1400" dirty="0"/>
                        <a:t>Apply for a patent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399277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indent="-285750" algn="l">
                        <a:buFont typeface="Wingdings" panose="05000000000000000000" pitchFamily="2" charset="2"/>
                        <a:buChar char="q"/>
                      </a:pPr>
                      <a:r>
                        <a:rPr lang="en-US" sz="1400" dirty="0"/>
                        <a:t>Party like a rock star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Wingdings" panose="05000000000000000000" pitchFamily="2" charset="2"/>
                        <a:buChar char="q"/>
                      </a:pPr>
                      <a:r>
                        <a:rPr lang="en-US" sz="1400" dirty="0"/>
                        <a:t>Name a baby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Wingdings" panose="05000000000000000000" pitchFamily="2" charset="2"/>
                        <a:buChar char="q"/>
                      </a:pPr>
                      <a:r>
                        <a:rPr lang="en-US" sz="1400" dirty="0"/>
                        <a:t>Create a new cocktail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66395601"/>
                  </a:ext>
                </a:extLst>
              </a:tr>
              <a:tr h="518160">
                <a:tc>
                  <a:txBody>
                    <a:bodyPr/>
                    <a:lstStyle/>
                    <a:p>
                      <a:pPr marL="285750" indent="-285750" algn="l">
                        <a:buFont typeface="Wingdings" panose="05000000000000000000" pitchFamily="2" charset="2"/>
                        <a:buChar char="q"/>
                      </a:pPr>
                      <a:r>
                        <a:rPr lang="en-US" sz="1400" dirty="0"/>
                        <a:t>Live in a monastery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Wingdings" panose="05000000000000000000" pitchFamily="2" charset="2"/>
                        <a:buChar char="q"/>
                      </a:pPr>
                      <a:r>
                        <a:rPr lang="en-US" sz="1400" dirty="0"/>
                        <a:t>Create a crossword puzzle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Wingdings" panose="05000000000000000000" pitchFamily="2" charset="2"/>
                        <a:buChar char="q"/>
                      </a:pPr>
                      <a:r>
                        <a:rPr lang="en-US" sz="1400" dirty="0"/>
                        <a:t>Hike to a glacier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14380202"/>
                  </a:ext>
                </a:extLst>
              </a:tr>
              <a:tr h="518160">
                <a:tc>
                  <a:txBody>
                    <a:bodyPr/>
                    <a:lstStyle/>
                    <a:p>
                      <a:pPr marL="285750" indent="-285750" algn="l">
                        <a:buFont typeface="Wingdings" panose="05000000000000000000" pitchFamily="2" charset="2"/>
                        <a:buChar char="q"/>
                      </a:pPr>
                      <a:r>
                        <a:rPr lang="en-US" sz="1400" dirty="0"/>
                        <a:t>Graduate college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Wingdings" panose="05000000000000000000" pitchFamily="2" charset="2"/>
                        <a:buChar char="q"/>
                      </a:pPr>
                      <a:r>
                        <a:rPr lang="en-US" sz="1400" dirty="0"/>
                        <a:t>Go ice fishing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Wingdings" panose="05000000000000000000" pitchFamily="2" charset="2"/>
                        <a:buChar char="q"/>
                      </a:pPr>
                      <a:r>
                        <a:rPr lang="en-US" sz="1400" dirty="0"/>
                        <a:t>Say exactly what’s on your mind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50509117"/>
                  </a:ext>
                </a:extLst>
              </a:tr>
              <a:tr h="518160">
                <a:tc>
                  <a:txBody>
                    <a:bodyPr/>
                    <a:lstStyle/>
                    <a:p>
                      <a:pPr marL="285750" indent="-285750" algn="l">
                        <a:buFont typeface="Wingdings" panose="05000000000000000000" pitchFamily="2" charset="2"/>
                        <a:buChar char="q"/>
                      </a:pPr>
                      <a:r>
                        <a:rPr lang="en-US" sz="1400" dirty="0"/>
                        <a:t>Go scuba diving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Wingdings" panose="05000000000000000000" pitchFamily="2" charset="2"/>
                        <a:buChar char="q"/>
                      </a:pPr>
                      <a:r>
                        <a:rPr lang="en-US" sz="1400" dirty="0"/>
                        <a:t>Make a pilgrimage to Mecca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Wingdings" panose="05000000000000000000" pitchFamily="2" charset="2"/>
                        <a:buChar char="q"/>
                      </a:pPr>
                      <a:r>
                        <a:rPr lang="en-US" sz="1400" dirty="0"/>
                        <a:t>Read Moby Dick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74961016"/>
                  </a:ext>
                </a:extLst>
              </a:tr>
              <a:tr h="518160">
                <a:tc>
                  <a:txBody>
                    <a:bodyPr/>
                    <a:lstStyle/>
                    <a:p>
                      <a:pPr marL="285750" indent="-285750" algn="l">
                        <a:buFont typeface="Wingdings" panose="05000000000000000000" pitchFamily="2" charset="2"/>
                        <a:buChar char="q"/>
                      </a:pPr>
                      <a:r>
                        <a:rPr lang="en-US" sz="1400" dirty="0"/>
                        <a:t>Start a dance craze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Wingdings" panose="05000000000000000000" pitchFamily="2" charset="2"/>
                        <a:buChar char="q"/>
                      </a:pPr>
                      <a:r>
                        <a:rPr lang="en-US" sz="1400" dirty="0"/>
                        <a:t>Swim the English Channel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Wingdings" panose="05000000000000000000" pitchFamily="2" charset="2"/>
                        <a:buChar char="q"/>
                      </a:pPr>
                      <a:r>
                        <a:rPr lang="en-US" sz="1400" dirty="0"/>
                        <a:t>Solve a mystery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95829725"/>
                  </a:ext>
                </a:extLst>
              </a:tr>
              <a:tr h="518160">
                <a:tc>
                  <a:txBody>
                    <a:bodyPr/>
                    <a:lstStyle/>
                    <a:p>
                      <a:pPr marL="285750" indent="-285750" algn="l">
                        <a:buFont typeface="Wingdings" panose="05000000000000000000" pitchFamily="2" charset="2"/>
                        <a:buChar char="q"/>
                      </a:pPr>
                      <a:r>
                        <a:rPr lang="en-US" sz="1400" dirty="0"/>
                        <a:t>Cliff dive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Wingdings" panose="05000000000000000000" pitchFamily="2" charset="2"/>
                        <a:buChar char="q"/>
                      </a:pPr>
                      <a:r>
                        <a:rPr lang="en-US" sz="1400" dirty="0"/>
                        <a:t>Design a house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Wingdings" panose="05000000000000000000" pitchFamily="2" charset="2"/>
                        <a:buChar char="q"/>
                      </a:pPr>
                      <a:r>
                        <a:rPr lang="en-US" sz="1400" dirty="0"/>
                        <a:t>Sing karaoke with a celebrity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19388789"/>
                  </a:ext>
                </a:extLst>
              </a:tr>
              <a:tr h="518160">
                <a:tc>
                  <a:txBody>
                    <a:bodyPr/>
                    <a:lstStyle/>
                    <a:p>
                      <a:pPr marL="285750" indent="-285750" algn="l">
                        <a:buFont typeface="Wingdings" panose="05000000000000000000" pitchFamily="2" charset="2"/>
                        <a:buChar char="q"/>
                      </a:pPr>
                      <a:r>
                        <a:rPr lang="en-US" sz="1400" dirty="0"/>
                        <a:t>Win a 100-yard dash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Wingdings" panose="05000000000000000000" pitchFamily="2" charset="2"/>
                        <a:buChar char="q"/>
                      </a:pPr>
                      <a:r>
                        <a:rPr lang="en-US" sz="1400" dirty="0"/>
                        <a:t>Open a bed &amp; breakfast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Wingdings" panose="05000000000000000000" pitchFamily="2" charset="2"/>
                        <a:buChar char="q"/>
                      </a:pPr>
                      <a:r>
                        <a:rPr lang="en-US" sz="1400" dirty="0"/>
                        <a:t>Start the wave at a stadium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099284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indent="-285750" algn="l">
                        <a:buFont typeface="Wingdings" panose="05000000000000000000" pitchFamily="2" charset="2"/>
                        <a:buChar char="q"/>
                      </a:pPr>
                      <a:r>
                        <a:rPr lang="en-US" sz="1400" dirty="0"/>
                        <a:t>Run a marathon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Wingdings" panose="05000000000000000000" pitchFamily="2" charset="2"/>
                        <a:buChar char="q"/>
                      </a:pPr>
                      <a:r>
                        <a:rPr lang="en-US" sz="1400" dirty="0"/>
                        <a:t>Learn to knit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Wingdings" panose="05000000000000000000" pitchFamily="2" charset="2"/>
                        <a:buChar char="q"/>
                      </a:pPr>
                      <a:r>
                        <a:rPr lang="en-US" sz="1400" dirty="0"/>
                        <a:t>Write a song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171609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indent="-285750" algn="l">
                        <a:buFont typeface="Wingdings" panose="05000000000000000000" pitchFamily="2" charset="2"/>
                        <a:buChar char="q"/>
                      </a:pPr>
                      <a:r>
                        <a:rPr lang="en-US" sz="1400" dirty="0"/>
                        <a:t>Make wine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Wingdings" panose="05000000000000000000" pitchFamily="2" charset="2"/>
                        <a:buChar char="q"/>
                      </a:pPr>
                      <a:r>
                        <a:rPr lang="en-US" sz="1400" dirty="0"/>
                        <a:t>Pose as an evil twin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Wingdings" panose="05000000000000000000" pitchFamily="2" charset="2"/>
                        <a:buChar char="q"/>
                      </a:pPr>
                      <a:r>
                        <a:rPr lang="en-US" sz="1400" dirty="0"/>
                        <a:t>Build a bridge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79755732"/>
                  </a:ext>
                </a:extLst>
              </a:tr>
              <a:tr h="518160">
                <a:tc>
                  <a:txBody>
                    <a:bodyPr/>
                    <a:lstStyle/>
                    <a:p>
                      <a:pPr marL="285750" indent="-285750" algn="l">
                        <a:buFont typeface="Wingdings" panose="05000000000000000000" pitchFamily="2" charset="2"/>
                        <a:buChar char="q"/>
                      </a:pPr>
                      <a:r>
                        <a:rPr lang="en-US" sz="1400" dirty="0"/>
                        <a:t>Act in a Shakespearean play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Wingdings" panose="05000000000000000000" pitchFamily="2" charset="2"/>
                        <a:buChar char="q"/>
                      </a:pPr>
                      <a:r>
                        <a:rPr lang="en-US" sz="1400" dirty="0"/>
                        <a:t>Go to Oktoberfest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Wingdings" panose="05000000000000000000" pitchFamily="2" charset="2"/>
                        <a:buChar char="q"/>
                      </a:pPr>
                      <a:r>
                        <a:rPr lang="en-US" sz="1400" dirty="0"/>
                        <a:t>Fly a plane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7782312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indent="-285750" algn="l">
                        <a:buFont typeface="Wingdings" panose="05000000000000000000" pitchFamily="2" charset="2"/>
                        <a:buChar char="q"/>
                      </a:pPr>
                      <a:r>
                        <a:rPr lang="en-US" sz="1400" dirty="0"/>
                        <a:t>Win big in Vegas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Wingdings" panose="05000000000000000000" pitchFamily="2" charset="2"/>
                        <a:buChar char="q"/>
                      </a:pPr>
                      <a:r>
                        <a:rPr lang="en-US" sz="1400" dirty="0"/>
                        <a:t>Go to Mardi Gras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Wingdings" panose="05000000000000000000" pitchFamily="2" charset="2"/>
                        <a:buChar char="q"/>
                      </a:pPr>
                      <a:r>
                        <a:rPr lang="en-US" sz="1400" dirty="0"/>
                        <a:t>Buy a tuxedo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144007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indent="-285750" algn="l">
                        <a:buFont typeface="Wingdings" panose="05000000000000000000" pitchFamily="2" charset="2"/>
                        <a:buChar char="q"/>
                      </a:pPr>
                      <a:r>
                        <a:rPr lang="en-US" sz="1400" dirty="0"/>
                        <a:t>Win at Fantasy Football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Wingdings" panose="05000000000000000000" pitchFamily="2" charset="2"/>
                        <a:buChar char="q"/>
                      </a:pPr>
                      <a:r>
                        <a:rPr lang="en-US" sz="1400" dirty="0"/>
                        <a:t>Make a toast a wedding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Wingdings" panose="05000000000000000000" pitchFamily="2" charset="2"/>
                        <a:buChar char="q"/>
                      </a:pPr>
                      <a:r>
                        <a:rPr lang="en-US" sz="1400" dirty="0"/>
                        <a:t>Learn CPR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9345639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273801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76</TotalTime>
  <Words>233</Words>
  <Application>Microsoft Office PowerPoint</Application>
  <PresentationFormat>A4 Paper (210x297 mm)</PresentationFormat>
  <Paragraphs>61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Wingdings</vt:lpstr>
      <vt:lpstr>Office Theme</vt:lpstr>
      <vt:lpstr>Do Before You Die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 Before You Die</dc:title>
  <dc:creator>Roger</dc:creator>
  <cp:lastModifiedBy>Andrea Hall</cp:lastModifiedBy>
  <cp:revision>6</cp:revision>
  <dcterms:created xsi:type="dcterms:W3CDTF">2017-01-11T02:05:21Z</dcterms:created>
  <dcterms:modified xsi:type="dcterms:W3CDTF">2017-01-17T02:54:43Z</dcterms:modified>
</cp:coreProperties>
</file>