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56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5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7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9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9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0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5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F2609-9427-4AE7-AD81-BF3789EC985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093E-CDC5-4B71-A242-61BD24E3F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950559"/>
          </a:xfrm>
        </p:spPr>
        <p:txBody>
          <a:bodyPr/>
          <a:lstStyle/>
          <a:p>
            <a:r>
              <a:rPr lang="en-US" dirty="0">
                <a:solidFill>
                  <a:srgbClr val="FF99CC"/>
                </a:solidFill>
              </a:rPr>
              <a:t>Do Before You Die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914175"/>
              </p:ext>
            </p:extLst>
          </p:nvPr>
        </p:nvGraphicFramePr>
        <p:xfrm>
          <a:off x="0" y="1007709"/>
          <a:ext cx="6858000" cy="872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15867952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2791416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534677173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dirty="0"/>
                        <a:t>(OR AS SOON AS POSSIBLE)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dirty="0"/>
                        <a:t>(OR BEFORE GETTING OLD)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dirty="0"/>
                        <a:t>(OR ELSE)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80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Fall in love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Look up an old friend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Cure bacon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50603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Participate in a Flash Mob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Join the Peace Corps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Learn to play harmonica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013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Just say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Try standup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Stand up to a bully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416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Just say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Take a private 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Go to a yoga retreat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382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Walk the red carpet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Try standup comedy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Hunt for treasure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650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Ride in a hot air balloon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Earn a standing 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Ride an elephant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519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Climb Kilimanjaro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Make the perfect omelet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Apply for a patent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927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Party like a rock 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Name a baby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Create a new cocktail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956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Live in a monastery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Create a crossword puzzle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Hike to a glacier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3802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Graduate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Go ice fishing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Say exactly what’s on your mind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50911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Go scuba diving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Make a pilgrimage to Mecca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Read Moby Dick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96101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Start a dance craze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Swim the English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Solve a mystery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82972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Cliff dive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Design a 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Sing karaoke with a celebrity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38878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Win a 100-yard dash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Open a bed &amp; breakfast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Start the wave at a stadium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92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Run a marathon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Learn to knit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Write a song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16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Make wine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Pose as an evil twin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Build a bridge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75573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Act in a Shakespearean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Go to Oktoberfest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Fly a plane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82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Win big in Vegas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Go to Mardi Gras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Buy a tuxedo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40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Win at Fantasy 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Make a toast a wedding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400" dirty="0"/>
                        <a:t>Learn CPR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45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380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233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Do Before You Die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Before You Die</dc:title>
  <dc:creator>Roger</dc:creator>
  <cp:lastModifiedBy>Andrea Hall</cp:lastModifiedBy>
  <cp:revision>6</cp:revision>
  <dcterms:created xsi:type="dcterms:W3CDTF">2017-01-11T02:05:21Z</dcterms:created>
  <dcterms:modified xsi:type="dcterms:W3CDTF">2017-01-17T02:54:43Z</dcterms:modified>
</cp:coreProperties>
</file>